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AC4B93A-645D-4466-BA5F-3F56CAA41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12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48FCC75-6ACC-4B7A-A0DC-9B1DDE783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76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0020F0-98BF-4226-867C-96D2E5235B4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8B34E-C5AA-45B4-A3C4-EE6C86B7F6A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C0E1F0-4868-4929-9BCE-A7BE526727F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CFBD77-0885-4CA5-8E5D-F2A3B2E938D0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20C63D-2E07-4C3B-A7E9-60C444EF007A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ADC0A7-B594-41F7-BFEB-64099E8D57CC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871469-0774-480D-85E3-CBF08D3F939E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3A48BD-58D2-4C5C-9D3D-52581D216C4D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64703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71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8594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哦，主，祢比世人更為美麗，</a:t>
            </a:r>
          </a:p>
          <a:p>
            <a:pPr algn="ctr" eaLnBrk="1" hangingPunct="1"/>
            <a:r>
              <a:rPr lang="en-US" altLang="zh-TW" sz="2800" dirty="0"/>
              <a:t>Thou art the fairest of the sons of man.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在祢嘴裏充滿恩惠言語；</a:t>
            </a:r>
          </a:p>
          <a:p>
            <a:pPr algn="ctr" eaLnBrk="1" hangingPunct="1"/>
            <a:r>
              <a:rPr lang="en-US" altLang="zh-TW" sz="2800" dirty="0"/>
              <a:t>Upon Thy lips are words of grace and love;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祢的慈愛如同高山巍立，</a:t>
            </a:r>
          </a:p>
          <a:p>
            <a:pPr algn="ctr" eaLnBrk="1" hangingPunct="1"/>
            <a:r>
              <a:rPr lang="en-US" altLang="zh-TW" sz="2800" dirty="0"/>
              <a:t>Thy loving kindness </a:t>
            </a:r>
            <a:r>
              <a:rPr lang="en-US" altLang="zh-TW" sz="2800" dirty="0" err="1"/>
              <a:t>standeth</a:t>
            </a:r>
            <a:r>
              <a:rPr lang="en-US" altLang="zh-TW" sz="2800" dirty="0"/>
              <a:t> sure and firm,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寶貴遠勝諸天一切賜予。</a:t>
            </a:r>
          </a:p>
          <a:p>
            <a:pPr algn="ctr" eaLnBrk="1" hangingPunct="1"/>
            <a:r>
              <a:rPr lang="en-US" altLang="zh-TW" sz="2800" dirty="0"/>
              <a:t>More precious than all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gifts above.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比世人更為美麗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THOU ART THE FAIREST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我今投靠在祢翅膀蔭下，</a:t>
            </a:r>
          </a:p>
          <a:p>
            <a:pPr algn="ctr" eaLnBrk="1" hangingPunct="1"/>
            <a:r>
              <a:rPr lang="en-US" altLang="zh-TW" sz="2800" dirty="0"/>
              <a:t>Under Thy wings, I take my refuge here,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歡然暢飲錫安樂河的水；</a:t>
            </a:r>
          </a:p>
          <a:p>
            <a:pPr algn="ctr" eaLnBrk="1" hangingPunct="1"/>
            <a:r>
              <a:rPr lang="en-US" altLang="zh-TW" sz="2800" dirty="0"/>
              <a:t>And pleasant steams of blessing flow to me.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因祢肥甘我得飽足安享，</a:t>
            </a:r>
          </a:p>
          <a:p>
            <a:pPr algn="ctr" eaLnBrk="1" hangingPunct="1"/>
            <a:r>
              <a:rPr lang="en-US" altLang="zh-TW" sz="2800" dirty="0"/>
              <a:t>With Thy abundance I am satisfied.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我心湧出美辭傳祢作為。</a:t>
            </a:r>
          </a:p>
          <a:p>
            <a:pPr algn="ctr" eaLnBrk="1" hangingPunct="1"/>
            <a:r>
              <a:rPr lang="en-US" altLang="zh-TW" sz="2800" dirty="0"/>
              <a:t>My heart doth overflow with themes of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祢是可敬可畏全能的神，</a:t>
            </a:r>
          </a:p>
          <a:p>
            <a:pPr algn="ctr" eaLnBrk="1" hangingPunct="1"/>
            <a:r>
              <a:rPr lang="en-US" altLang="zh-TW" sz="2800" dirty="0"/>
              <a:t>The Son of God with majesty divine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今披肉身為著神聖使命；</a:t>
            </a:r>
          </a:p>
          <a:p>
            <a:pPr algn="ctr" eaLnBrk="1" hangingPunct="1"/>
            <a:r>
              <a:rPr lang="en-US" altLang="zh-TW" sz="2800" dirty="0"/>
              <a:t>Was clothed in flesh to do the Father’s will,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謙卑束腰顯出美麗生命，</a:t>
            </a:r>
          </a:p>
          <a:p>
            <a:pPr algn="ctr" eaLnBrk="1" hangingPunct="1"/>
            <a:r>
              <a:rPr lang="en-US" altLang="zh-TW" sz="2800" dirty="0"/>
              <a:t>With meekness and a sword of righteousness,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公義為劍充滿能力得勝。</a:t>
            </a:r>
          </a:p>
          <a:p>
            <a:pPr algn="ctr" eaLnBrk="1" hangingPunct="1"/>
            <a:r>
              <a:rPr lang="en-US" altLang="zh-TW" sz="2800" dirty="0"/>
              <a:t>A weapon sure, Thy purpose to fulfill.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赫然坐車前往加略山頂，</a:t>
            </a:r>
          </a:p>
          <a:p>
            <a:pPr algn="ctr" eaLnBrk="1" hangingPunct="1"/>
            <a:r>
              <a:rPr lang="en-US" altLang="zh-TW" sz="2800" dirty="0"/>
              <a:t>Ride forth to Calvary in majesty,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祢箭鋒快射中王敵之心；</a:t>
            </a:r>
          </a:p>
          <a:p>
            <a:pPr algn="ctr" eaLnBrk="1" hangingPunct="1"/>
            <a:r>
              <a:rPr lang="en-US" altLang="zh-TW" sz="2800" dirty="0"/>
              <a:t>The cursed foe to crush beneath Thy feet.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萬民歡呼，因這偉大得勝，</a:t>
            </a:r>
          </a:p>
          <a:p>
            <a:pPr algn="ctr" eaLnBrk="1" hangingPunct="1"/>
            <a:r>
              <a:rPr lang="en-US" altLang="zh-TW" sz="2800" dirty="0"/>
              <a:t>Arise and shout for such a victory!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諸天震驚救贖大工告成。</a:t>
            </a:r>
          </a:p>
          <a:p>
            <a:pPr algn="ctr" eaLnBrk="1" hangingPunct="1"/>
            <a:r>
              <a:rPr lang="en-US" altLang="zh-TW" sz="2800" dirty="0"/>
              <a:t>The heavens shake, redemption is complete.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祢登寶座，父神永遠寶座，</a:t>
            </a:r>
          </a:p>
          <a:p>
            <a:pPr algn="ctr" eaLnBrk="1" hangingPunct="1"/>
            <a:r>
              <a:rPr lang="en-US" altLang="zh-TW" sz="2800" dirty="0"/>
              <a:t>Ascend Thy throne, Thy everlasting throne!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繞祢四圍儘是讚美聲音；</a:t>
            </a:r>
          </a:p>
          <a:p>
            <a:pPr algn="ctr" eaLnBrk="1" hangingPunct="1"/>
            <a:r>
              <a:rPr lang="en-US" altLang="zh-TW" sz="2800" dirty="0"/>
              <a:t>Exultant praises all around Thee sound.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父用喜樂的油膏祢聖首，</a:t>
            </a:r>
          </a:p>
          <a:p>
            <a:pPr algn="ctr" eaLnBrk="1" hangingPunct="1"/>
            <a:r>
              <a:rPr lang="en-US" altLang="zh-TW" sz="2800" dirty="0"/>
              <a:t>Thy head anointed with the oil of joy;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祢手執掌諸天正直權柄。</a:t>
            </a:r>
          </a:p>
          <a:p>
            <a:pPr algn="ctr" eaLnBrk="1" hangingPunct="1"/>
            <a:r>
              <a:rPr lang="en-US" altLang="zh-TW" sz="2800" dirty="0"/>
              <a:t>A righteous scepter in Thy hand is found.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祢今成為永遠救恩源頭，</a:t>
            </a:r>
          </a:p>
          <a:p>
            <a:pPr algn="ctr" eaLnBrk="1" hangingPunct="1"/>
            <a:r>
              <a:rPr lang="en-US" altLang="zh-TW" sz="2800" dirty="0"/>
              <a:t>Thou art salvation’s everlasting source,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祝福四溢，澤被億萬聖民；</a:t>
            </a:r>
          </a:p>
          <a:p>
            <a:pPr algn="ctr" eaLnBrk="1" hangingPunct="1"/>
            <a:r>
              <a:rPr lang="en-US" altLang="zh-TW" sz="2800" dirty="0"/>
              <a:t>Of richest blessings an unfailing spring,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昔日仇敵今日都來求恩，</a:t>
            </a:r>
          </a:p>
          <a:p>
            <a:pPr algn="ctr" eaLnBrk="1" hangingPunct="1"/>
            <a:r>
              <a:rPr lang="en-US" altLang="zh-TW" sz="2800" dirty="0"/>
              <a:t>The foes of old Thy favor shall entreat,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王中之王，萬國都當歸順。</a:t>
            </a:r>
          </a:p>
          <a:p>
            <a:pPr algn="ctr" eaLnBrk="1" hangingPunct="1"/>
            <a:r>
              <a:rPr lang="en-US" altLang="zh-TW" sz="2800" dirty="0"/>
              <a:t>Nations shall ever crown Thee King of kings.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王女, 要想, 要聽, 側耳而聽, </a:t>
            </a:r>
          </a:p>
          <a:p>
            <a:pPr algn="ctr" eaLnBrk="1" hangingPunct="1"/>
            <a:r>
              <a:rPr lang="en-US" altLang="zh-TW" sz="2800" dirty="0"/>
              <a:t>Incline thine ear, O daughter, to thy King;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妳的君王所發呼召聲音；</a:t>
            </a:r>
          </a:p>
          <a:p>
            <a:pPr algn="ctr" eaLnBrk="1" hangingPunct="1"/>
            <a:r>
              <a:rPr lang="en-US" altLang="zh-TW" sz="2800" dirty="0"/>
              <a:t>Consider thou the calling of His voice.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今日選妳作祂榮耀配偶，</a:t>
            </a:r>
          </a:p>
          <a:p>
            <a:pPr algn="ctr" eaLnBrk="1" hangingPunct="1"/>
            <a:r>
              <a:rPr lang="en-US" altLang="zh-TW" sz="2800" dirty="0"/>
              <a:t>Forget thy people and thy father’s house;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再勿留戀舊日妳家妳民。</a:t>
            </a:r>
          </a:p>
          <a:p>
            <a:pPr algn="ctr" eaLnBrk="1" hangingPunct="1"/>
            <a:r>
              <a:rPr lang="en-US" altLang="zh-TW" sz="2800" dirty="0"/>
              <a:t>The King of kings has made of thee His choice.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十架經歷織成金繡衣襟，</a:t>
            </a:r>
          </a:p>
          <a:p>
            <a:pPr algn="ctr" eaLnBrk="1" hangingPunct="1"/>
            <a:r>
              <a:rPr lang="en-US" altLang="zh-TW" sz="2800" dirty="0"/>
              <a:t>Forsake the world, and bear His cross alone;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豐盛生命顯於超凡面容；</a:t>
            </a:r>
          </a:p>
          <a:p>
            <a:pPr algn="ctr" eaLnBrk="1" hangingPunct="1"/>
            <a:r>
              <a:rPr lang="en-US" altLang="zh-TW" sz="2800" dirty="0"/>
              <a:t>His glory will be seen upon thy face,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撇棄今世必蒙聖靈引領，</a:t>
            </a:r>
          </a:p>
          <a:p>
            <a:pPr algn="ctr" eaLnBrk="1" hangingPunct="1"/>
            <a:r>
              <a:rPr lang="en-US" altLang="zh-TW" sz="2800" dirty="0"/>
              <a:t>Forsake this world, and let Him be thy guide,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與主同王在於光明聖城。</a:t>
            </a:r>
          </a:p>
          <a:p>
            <a:pPr algn="ctr" eaLnBrk="1" hangingPunct="1"/>
            <a:r>
              <a:rPr lang="en-US" altLang="zh-TW" sz="2800" dirty="0"/>
              <a:t>And in His city glorious take thy place.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472</TotalTime>
  <Words>625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H122  祢比世人更為美麗  THOU ART THE FAIREST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52</cp:revision>
  <dcterms:created xsi:type="dcterms:W3CDTF">2001-04-19T19:07:54Z</dcterms:created>
  <dcterms:modified xsi:type="dcterms:W3CDTF">2017-08-01T23:40:58Z</dcterms:modified>
</cp:coreProperties>
</file>